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689" r:id="rId3"/>
    <p:sldId id="696" r:id="rId5"/>
    <p:sldId id="695" r:id="rId6"/>
    <p:sldId id="688" r:id="rId7"/>
    <p:sldId id="690" r:id="rId8"/>
    <p:sldId id="727" r:id="rId9"/>
    <p:sldId id="691" r:id="rId10"/>
    <p:sldId id="692" r:id="rId11"/>
    <p:sldId id="694" r:id="rId12"/>
    <p:sldId id="697" r:id="rId13"/>
    <p:sldId id="702" r:id="rId14"/>
    <p:sldId id="699" r:id="rId15"/>
    <p:sldId id="708" r:id="rId16"/>
    <p:sldId id="709" r:id="rId17"/>
    <p:sldId id="723" r:id="rId18"/>
    <p:sldId id="700" r:id="rId19"/>
    <p:sldId id="711" r:id="rId20"/>
    <p:sldId id="684" r:id="rId21"/>
  </p:sldIdLst>
  <p:sldSz cx="12198350" cy="685927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9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20.png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32.png"/><Relationship Id="rId13" Type="http://schemas.openxmlformats.org/officeDocument/2006/relationships/image" Target="../media/image31.png"/><Relationship Id="rId12" Type="http://schemas.openxmlformats.org/officeDocument/2006/relationships/image" Target="../media/image30.png"/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9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10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6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9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9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6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png"/><Relationship Id="rId8" Type="http://schemas.openxmlformats.org/officeDocument/2006/relationships/image" Target="../media/image37.png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6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4" Type="http://schemas.openxmlformats.org/officeDocument/2006/relationships/notesSlide" Target="../notesSlides/notesSlide17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41.png"/><Relationship Id="rId11" Type="http://schemas.openxmlformats.org/officeDocument/2006/relationships/image" Target="../media/image40.png"/><Relationship Id="rId10" Type="http://schemas.openxmlformats.org/officeDocument/2006/relationships/image" Target="../media/image39.png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